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Tahoma"/>
              </a:rPr>
              <a:t>슬라이드를 이동하려면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ko-KR" sz="2000" spc="-1" strike="noStrike">
                <a:latin typeface="Noto Sans CJK KR"/>
              </a:rPr>
              <a:t>메모 서식을 편집하려면 클릭하십시오</a:t>
            </a:r>
            <a:r>
              <a:rPr b="0" lang="en-US" sz="2000" spc="-1" strike="noStrike">
                <a:latin typeface="Noto Sans CJK KR"/>
              </a:rPr>
              <a:t>.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Noto Serif CJK KR"/>
              </a:rPr>
              <a:t>&lt;머리글&gt;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fld id="{0DB66B1C-3B23-4786-AD61-4816B1BA8B62}" type="slidenum">
              <a:rPr b="0" lang="en-US" sz="1400" spc="-1" strike="noStrike">
                <a:latin typeface="Noto Serif CJK KR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0C4260-3AC7-4202-9B17-A21BDA1086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HY헤드라인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6A97282-31F8-4A65-800F-16A4476B8FA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Y헤드라인M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2F12D7-EBAA-4341-8508-0260FCDFA75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90D552-B7C2-46AC-80E7-76C20808183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B880E0-B679-4E66-B8F4-DB079FE3570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7A514A-9B91-4615-9F8F-8B229DDE039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899EC7-A328-4AB0-9F37-954640A1D8D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A00A41-C9FC-401D-97AB-495AA5979133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C62C0E-606C-48F5-8C86-FD0F10A59D5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85B664-DC2C-44F8-B53C-1DD3699DF3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1F28DF-7DCA-4B86-9AC9-9D2828E30D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D63EDD-A854-4F66-8BF7-C1F8517EBD8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4FF6A6-BA46-4D4B-904E-D716960E109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0F02FF-2120-4FB1-959C-C8BA37D86B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53667D-E294-414B-889C-992F11732A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A01C80-844C-460A-8547-3D9509CA00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7C139B-5581-4805-85B4-AFBC2E587F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FD3941-F4FA-4217-8C98-2E28478881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6EE48F-B555-4243-9C9F-D5EE6FEF50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521642-BE35-4C58-A872-BABD28F442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FC1A20-67F5-440A-BC1C-F2BF365685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DBB81A-D87D-4BBA-A9BF-62FEDFA0FD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428A1B-8D02-46FF-B5A9-4C4E44E90E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476103-522E-4D59-BE66-9C54265BC7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C26F38-2E56-4C4C-BFB3-4EF8C053F22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EAD70B-F161-428E-B9CB-2793E3C3573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EE4AA8-3797-4B3C-8FF2-1A3F38CCA2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E0CF65-763D-495C-A8FF-EBC54ACF14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373386-A283-43CE-8D2B-2E7520643D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3447C2-2A9C-4DCB-9269-02665A7B42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21EC3D-203A-484D-A767-370470C8AE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081AF3-0DDF-459B-8EDD-B8172E430B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7937AD-0108-411F-BB5F-2839AA5FF6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/>
          <p:cNvSpPr/>
          <p:nvPr/>
        </p:nvSpPr>
        <p:spPr>
          <a:xfrm flipV="1" rot="10800000">
            <a:off x="3215160" y="6571800"/>
            <a:ext cx="5738400" cy="9324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10"/>
          <p:cNvSpPr/>
          <p:nvPr/>
        </p:nvSpPr>
        <p:spPr>
          <a:xfrm flipV="1" rot="10800000">
            <a:off x="209880" y="259920"/>
            <a:ext cx="6449760" cy="7740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11"/>
          <p:cNvSpPr/>
          <p:nvPr/>
        </p:nvSpPr>
        <p:spPr>
          <a:xfrm flipV="1">
            <a:off x="196920" y="856800"/>
            <a:ext cx="8810280" cy="6480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Rectangle 12"/>
          <p:cNvSpPr/>
          <p:nvPr/>
        </p:nvSpPr>
        <p:spPr>
          <a:xfrm>
            <a:off x="6516360" y="431640"/>
            <a:ext cx="2513160" cy="21060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" name="Text Box 13"/>
          <p:cNvSpPr/>
          <p:nvPr/>
        </p:nvSpPr>
        <p:spPr>
          <a:xfrm>
            <a:off x="6300360" y="154080"/>
            <a:ext cx="2664000" cy="27756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" name="Text Box 14"/>
          <p:cNvSpPr/>
          <p:nvPr/>
        </p:nvSpPr>
        <p:spPr>
          <a:xfrm>
            <a:off x="500040" y="6446880"/>
            <a:ext cx="276840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조이름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ko-KR" sz="6000" spc="-1" strike="noStrike">
                <a:solidFill>
                  <a:srgbClr val="000000"/>
                </a:solidFill>
                <a:latin typeface="Tahoma"/>
                <a:ea typeface="맑은 고딕"/>
              </a:rPr>
              <a:t>마스터 제목 스타일 편집</a:t>
            </a:r>
            <a:endParaRPr b="0" lang="en-US" sz="60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Tahoma"/>
                <a:ea typeface="맑은 고딕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&lt;날짜/시간&gt;</a:t>
            </a:r>
            <a:endParaRPr b="0" lang="en-US" sz="1800" spc="-1" strike="noStrike">
              <a:latin typeface="Noto Serif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D04424B-1AA2-4BF8-97F1-014778114BD6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Tahoma"/>
              </a:rPr>
              <a:t>개요 텍스트의 서식을 편집하려면 클릭하십시오</a:t>
            </a: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/>
          <p:cNvSpPr/>
          <p:nvPr/>
        </p:nvSpPr>
        <p:spPr>
          <a:xfrm flipV="1" rot="10800000">
            <a:off x="3215160" y="6571800"/>
            <a:ext cx="5738400" cy="9324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" name="Rectangle 10"/>
          <p:cNvSpPr/>
          <p:nvPr/>
        </p:nvSpPr>
        <p:spPr>
          <a:xfrm flipV="1" rot="10800000">
            <a:off x="209880" y="259920"/>
            <a:ext cx="6449760" cy="7740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" name="Rectangle 11"/>
          <p:cNvSpPr/>
          <p:nvPr/>
        </p:nvSpPr>
        <p:spPr>
          <a:xfrm flipV="1">
            <a:off x="196920" y="856800"/>
            <a:ext cx="8810280" cy="6480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12"/>
          <p:cNvSpPr/>
          <p:nvPr/>
        </p:nvSpPr>
        <p:spPr>
          <a:xfrm>
            <a:off x="6516360" y="431640"/>
            <a:ext cx="2513160" cy="21060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1" name="Text Box 13"/>
          <p:cNvSpPr/>
          <p:nvPr/>
        </p:nvSpPr>
        <p:spPr>
          <a:xfrm>
            <a:off x="6300360" y="154080"/>
            <a:ext cx="2664000" cy="27756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2" name="Text Box 14"/>
          <p:cNvSpPr/>
          <p:nvPr/>
        </p:nvSpPr>
        <p:spPr>
          <a:xfrm>
            <a:off x="500040" y="6446880"/>
            <a:ext cx="276840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조이름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Tahoma"/>
                <a:ea typeface="맑은 고딕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&lt;날짜/시간&gt;</a:t>
            </a:r>
            <a:endParaRPr b="0" lang="en-US" sz="1800" spc="-1" strike="noStrike">
              <a:latin typeface="Noto Serif CJK KR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DA4FC2F-3746-45D6-97EB-88B0F72E2A27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Tahoma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Tahoma"/>
              </a:rPr>
              <a:t>개요 텍스트의 서식을 편집하려면 클릭하십시오</a:t>
            </a: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Tahoma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4"/>
          <p:cNvSpPr/>
          <p:nvPr/>
        </p:nvSpPr>
        <p:spPr>
          <a:xfrm>
            <a:off x="1249200" y="1719360"/>
            <a:ext cx="7198920" cy="7092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Rectangle 4"/>
          <p:cNvSpPr/>
          <p:nvPr/>
        </p:nvSpPr>
        <p:spPr>
          <a:xfrm>
            <a:off x="1276200" y="3087720"/>
            <a:ext cx="7200720" cy="7092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Text Box 6"/>
          <p:cNvSpPr/>
          <p:nvPr/>
        </p:nvSpPr>
        <p:spPr>
          <a:xfrm>
            <a:off x="1528560" y="2040840"/>
            <a:ext cx="6643440" cy="4597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35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프로젝트제목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03" name="Rectangle 13"/>
          <p:cNvSpPr/>
          <p:nvPr/>
        </p:nvSpPr>
        <p:spPr>
          <a:xfrm>
            <a:off x="1187640" y="3717000"/>
            <a:ext cx="6840360" cy="1728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3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발표자이름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도와조</a:t>
            </a:r>
            <a:endParaRPr b="0" lang="en-US" sz="16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33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제안의 배경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…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제안의 배경…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05" name="Text Box 147"/>
          <p:cNvSpPr/>
          <p:nvPr/>
        </p:nvSpPr>
        <p:spPr>
          <a:xfrm>
            <a:off x="66024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06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Background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07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29E5E677-44C4-4696-AFFD-076C376608E0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pic>
        <p:nvPicPr>
          <p:cNvPr id="108" name="그림 1" descr=""/>
          <p:cNvPicPr/>
          <p:nvPr/>
        </p:nvPicPr>
        <p:blipFill>
          <a:blip r:embed="rId1"/>
          <a:stretch/>
        </p:blipFill>
        <p:spPr>
          <a:xfrm>
            <a:off x="2520000" y="1709280"/>
            <a:ext cx="3870720" cy="3870720"/>
          </a:xfrm>
          <a:prstGeom prst="rect">
            <a:avLst/>
          </a:prstGeom>
          <a:ln w="0">
            <a:noFill/>
          </a:ln>
        </p:spPr>
      </p:pic>
      <p:sp>
        <p:nvSpPr>
          <p:cNvPr id="109" name="TextBox 2"/>
          <p:cNvSpPr/>
          <p:nvPr/>
        </p:nvSpPr>
        <p:spPr>
          <a:xfrm>
            <a:off x="3165840" y="2272680"/>
            <a:ext cx="601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그림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기존 방법에 대한 개선 필요사항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…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기존 방법에 대한 개선 필요사항…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11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Motivation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12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B65E338A-3DF8-4B82-9BFB-FDB5C351D16E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13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14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15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16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제안되는 프로젝트에 대한 개요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제안되는 프로젝트에 대한 개요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18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Approach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19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3C0D1AC6-2136-4930-82FE-28CDC766D46D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20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21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22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23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25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26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C089EE8C-0D77-4582-BD56-59309FA1FB0B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27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28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29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30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32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33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29D3A66F-D019-4CAB-9D90-5B0EC746CE81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34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35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36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37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결과물에 대한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39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Result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40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0FF2D11F-70E1-4BB4-84B1-C68E18507F3B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41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42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43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44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8"/>
          <p:cNvSpPr/>
          <p:nvPr/>
        </p:nvSpPr>
        <p:spPr>
          <a:xfrm>
            <a:off x="451440" y="1430640"/>
            <a:ext cx="824040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프로젝트에 대한 요약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결과에 대한 개선해야할 점 정리</a:t>
            </a:r>
            <a:endParaRPr b="0" lang="en-US" sz="1400" spc="-1" strike="noStrike">
              <a:latin typeface="Noto Sans CJK KR"/>
            </a:endParaRPr>
          </a:p>
          <a:p>
            <a:pPr>
              <a:lnSpc>
                <a:spcPct val="150000"/>
              </a:lnSpc>
              <a:buNone/>
            </a:pPr>
            <a:endParaRPr b="0" lang="en-US" sz="1400" spc="-1" strike="noStrike">
              <a:latin typeface="Noto Sans CJK KR"/>
            </a:endParaRPr>
          </a:p>
        </p:txBody>
      </p:sp>
      <p:sp>
        <p:nvSpPr>
          <p:cNvPr id="146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Conclusion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47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8FDE33E2-522D-443B-83A5-1F27DD5064E3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22"/>
          <p:cNvSpPr/>
          <p:nvPr/>
        </p:nvSpPr>
        <p:spPr>
          <a:xfrm>
            <a:off x="291600" y="5644440"/>
            <a:ext cx="881640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일정 및 각 조원의 역할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49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일정 </a:t>
            </a: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&amp; </a:t>
            </a: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역할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50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5FB0C22E-DDA2-4022-A703-B0D06108C686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51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52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53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54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8707</TotalTime>
  <Application>LibreOffice/7.3.7.2$Linux_X86_64 LibreOffice_project/30$Build-2</Application>
  <AppVersion>15.0000</AppVersion>
  <Words>116</Words>
  <Paragraphs>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2020-01-09T04:40:57Z</dcterms:created>
  <dc:creator>임태흥</dc:creator>
  <dc:description/>
  <dc:language>ko-KR</dc:language>
  <cp:lastModifiedBy/>
  <dcterms:modified xsi:type="dcterms:W3CDTF">2024-03-04T17:44:01Z</dcterms:modified>
  <cp:revision>524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화면 슬라이드 쇼(4:3)</vt:lpwstr>
  </property>
  <property fmtid="{D5CDD505-2E9C-101B-9397-08002B2CF9AE}" pid="4" name="Slides">
    <vt:i4>9</vt:i4>
  </property>
</Properties>
</file>